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1" r:id="rId6"/>
    <p:sldId id="300" r:id="rId7"/>
    <p:sldId id="299" r:id="rId8"/>
    <p:sldId id="302" r:id="rId9"/>
    <p:sldId id="303" r:id="rId10"/>
    <p:sldId id="304" r:id="rId11"/>
    <p:sldId id="305" r:id="rId12"/>
    <p:sldId id="307" r:id="rId13"/>
    <p:sldId id="308" r:id="rId14"/>
    <p:sldId id="309" r:id="rId15"/>
    <p:sldId id="310" r:id="rId16"/>
    <p:sldId id="31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B0CB35-6113-4F09-8C21-2B20FC880538}" v="12" dt="2021-05-16T10:44:00.5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19" autoAdjust="0"/>
  </p:normalViewPr>
  <p:slideViewPr>
    <p:cSldViewPr snapToGrid="0">
      <p:cViewPr varScale="1">
        <p:scale>
          <a:sx n="143" d="100"/>
          <a:sy n="143" d="100"/>
        </p:scale>
        <p:origin x="12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ardo Fernandez" userId="e883db95626b0d3f" providerId="LiveId" clId="{5BB0CB35-6113-4F09-8C21-2B20FC880538}"/>
    <pc:docChg chg="undo custSel addSld modSld sldOrd">
      <pc:chgData name="Ricardo Fernandez" userId="e883db95626b0d3f" providerId="LiveId" clId="{5BB0CB35-6113-4F09-8C21-2B20FC880538}" dt="2021-05-16T10:44:00.557" v="199" actId="1957"/>
      <pc:docMkLst>
        <pc:docMk/>
      </pc:docMkLst>
      <pc:sldChg chg="addSp delSp modSp mod">
        <pc:chgData name="Ricardo Fernandez" userId="e883db95626b0d3f" providerId="LiveId" clId="{5BB0CB35-6113-4F09-8C21-2B20FC880538}" dt="2021-05-16T10:17:46.313" v="181" actId="21"/>
        <pc:sldMkLst>
          <pc:docMk/>
          <pc:sldMk cId="4211330552" sldId="299"/>
        </pc:sldMkLst>
        <pc:spChg chg="del">
          <ac:chgData name="Ricardo Fernandez" userId="e883db95626b0d3f" providerId="LiveId" clId="{5BB0CB35-6113-4F09-8C21-2B20FC880538}" dt="2021-05-16T10:11:22.854" v="0" actId="931"/>
          <ac:spMkLst>
            <pc:docMk/>
            <pc:sldMk cId="4211330552" sldId="299"/>
            <ac:spMk id="3" creationId="{1773EB19-F316-4668-9849-59D07E398E1F}"/>
          </ac:spMkLst>
        </pc:spChg>
        <pc:spChg chg="add mod">
          <ac:chgData name="Ricardo Fernandez" userId="e883db95626b0d3f" providerId="LiveId" clId="{5BB0CB35-6113-4F09-8C21-2B20FC880538}" dt="2021-05-16T10:14:51.363" v="102" actId="1076"/>
          <ac:spMkLst>
            <pc:docMk/>
            <pc:sldMk cId="4211330552" sldId="299"/>
            <ac:spMk id="6" creationId="{844322A8-97B3-48F4-85A2-934C112DAEC5}"/>
          </ac:spMkLst>
        </pc:spChg>
        <pc:picChg chg="add mod">
          <ac:chgData name="Ricardo Fernandez" userId="e883db95626b0d3f" providerId="LiveId" clId="{5BB0CB35-6113-4F09-8C21-2B20FC880538}" dt="2021-05-16T10:14:47.838" v="101" actId="1076"/>
          <ac:picMkLst>
            <pc:docMk/>
            <pc:sldMk cId="4211330552" sldId="299"/>
            <ac:picMk id="5" creationId="{4CB41226-28FB-4D25-9539-B14D9420112F}"/>
          </ac:picMkLst>
        </pc:picChg>
        <pc:picChg chg="add del mod">
          <ac:chgData name="Ricardo Fernandez" userId="e883db95626b0d3f" providerId="LiveId" clId="{5BB0CB35-6113-4F09-8C21-2B20FC880538}" dt="2021-05-16T10:17:46.313" v="181" actId="21"/>
          <ac:picMkLst>
            <pc:docMk/>
            <pc:sldMk cId="4211330552" sldId="299"/>
            <ac:picMk id="8" creationId="{B95B24FB-4032-4184-983E-0CAEC76A7130}"/>
          </ac:picMkLst>
        </pc:picChg>
      </pc:sldChg>
      <pc:sldChg chg="addSp delSp modSp new mod ord setBg">
        <pc:chgData name="Ricardo Fernandez" userId="e883db95626b0d3f" providerId="LiveId" clId="{5BB0CB35-6113-4F09-8C21-2B20FC880538}" dt="2021-05-16T10:44:00.557" v="199" actId="1957"/>
        <pc:sldMkLst>
          <pc:docMk/>
          <pc:sldMk cId="702420177" sldId="300"/>
        </pc:sldMkLst>
        <pc:spChg chg="mod">
          <ac:chgData name="Ricardo Fernandez" userId="e883db95626b0d3f" providerId="LiveId" clId="{5BB0CB35-6113-4F09-8C21-2B20FC880538}" dt="2021-05-16T10:17:58.948" v="185" actId="26606"/>
          <ac:spMkLst>
            <pc:docMk/>
            <pc:sldMk cId="702420177" sldId="300"/>
            <ac:spMk id="2" creationId="{9773FE2D-FE18-4FC9-8C26-082F6405E456}"/>
          </ac:spMkLst>
        </pc:spChg>
        <pc:spChg chg="del mod">
          <ac:chgData name="Ricardo Fernandez" userId="e883db95626b0d3f" providerId="LiveId" clId="{5BB0CB35-6113-4F09-8C21-2B20FC880538}" dt="2021-05-16T10:17:47.686" v="182"/>
          <ac:spMkLst>
            <pc:docMk/>
            <pc:sldMk cId="702420177" sldId="300"/>
            <ac:spMk id="3" creationId="{CDF5E43E-059D-4D2C-97A9-99582A830DC4}"/>
          </ac:spMkLst>
        </pc:spChg>
        <pc:spChg chg="add del">
          <ac:chgData name="Ricardo Fernandez" userId="e883db95626b0d3f" providerId="LiveId" clId="{5BB0CB35-6113-4F09-8C21-2B20FC880538}" dt="2021-05-16T10:44:00.557" v="199" actId="1957"/>
          <ac:spMkLst>
            <pc:docMk/>
            <pc:sldMk cId="702420177" sldId="300"/>
            <ac:spMk id="8" creationId="{7858D1EB-7308-4413-8C3C-0801114F5F81}"/>
          </ac:spMkLst>
        </pc:spChg>
        <pc:spChg chg="add del">
          <ac:chgData name="Ricardo Fernandez" userId="e883db95626b0d3f" providerId="LiveId" clId="{5BB0CB35-6113-4F09-8C21-2B20FC880538}" dt="2021-05-16T10:17:58.942" v="184" actId="26606"/>
          <ac:spMkLst>
            <pc:docMk/>
            <pc:sldMk cId="702420177" sldId="300"/>
            <ac:spMk id="9" creationId="{39E3965E-AC41-4711-9D10-E25ABB132D86}"/>
          </ac:spMkLst>
        </pc:spChg>
        <pc:spChg chg="add del mod">
          <ac:chgData name="Ricardo Fernandez" userId="e883db95626b0d3f" providerId="LiveId" clId="{5BB0CB35-6113-4F09-8C21-2B20FC880538}" dt="2021-05-16T10:43:58.757" v="198" actId="478"/>
          <ac:spMkLst>
            <pc:docMk/>
            <pc:sldMk cId="702420177" sldId="300"/>
            <ac:spMk id="12" creationId="{8541F856-D3C2-4E76-8BC3-0FA9D903E8FD}"/>
          </ac:spMkLst>
        </pc:spChg>
        <pc:spChg chg="add del">
          <ac:chgData name="Ricardo Fernandez" userId="e883db95626b0d3f" providerId="LiveId" clId="{5BB0CB35-6113-4F09-8C21-2B20FC880538}" dt="2021-05-16T10:17:58.942" v="184" actId="26606"/>
          <ac:spMkLst>
            <pc:docMk/>
            <pc:sldMk cId="702420177" sldId="300"/>
            <ac:spMk id="13" creationId="{B4D0E555-16F6-44D0-BF56-AF5FF5BDE9D6}"/>
          </ac:spMkLst>
        </pc:spChg>
        <pc:spChg chg="add del">
          <ac:chgData name="Ricardo Fernandez" userId="e883db95626b0d3f" providerId="LiveId" clId="{5BB0CB35-6113-4F09-8C21-2B20FC880538}" dt="2021-05-16T10:17:58.942" v="184" actId="26606"/>
          <ac:spMkLst>
            <pc:docMk/>
            <pc:sldMk cId="702420177" sldId="300"/>
            <ac:spMk id="15" creationId="{8117041D-1A7B-4ECA-AB68-3CFDB6726B8E}"/>
          </ac:spMkLst>
        </pc:spChg>
        <pc:spChg chg="add">
          <ac:chgData name="Ricardo Fernandez" userId="e883db95626b0d3f" providerId="LiveId" clId="{5BB0CB35-6113-4F09-8C21-2B20FC880538}" dt="2021-05-16T10:17:58.948" v="185" actId="26606"/>
          <ac:spMkLst>
            <pc:docMk/>
            <pc:sldMk cId="702420177" sldId="300"/>
            <ac:spMk id="19" creationId="{F64BBAA4-C62B-4146-B49F-FE4CC4655EE0}"/>
          </ac:spMkLst>
        </pc:spChg>
        <pc:spChg chg="add">
          <ac:chgData name="Ricardo Fernandez" userId="e883db95626b0d3f" providerId="LiveId" clId="{5BB0CB35-6113-4F09-8C21-2B20FC880538}" dt="2021-05-16T10:17:58.948" v="185" actId="26606"/>
          <ac:spMkLst>
            <pc:docMk/>
            <pc:sldMk cId="702420177" sldId="300"/>
            <ac:spMk id="21" creationId="{6BF36B24-6632-4516-9692-731462896C1F}"/>
          </ac:spMkLst>
        </pc:spChg>
        <pc:graphicFrameChg chg="add del mod">
          <ac:chgData name="Ricardo Fernandez" userId="e883db95626b0d3f" providerId="LiveId" clId="{5BB0CB35-6113-4F09-8C21-2B20FC880538}" dt="2021-05-16T10:44:00.557" v="199" actId="1957"/>
          <ac:graphicFrameMkLst>
            <pc:docMk/>
            <pc:sldMk cId="702420177" sldId="300"/>
            <ac:graphicFrameMk id="7" creationId="{589B53C2-7A78-4EBE-A58E-4E6A30D2410B}"/>
          </ac:graphicFrameMkLst>
        </pc:graphicFrameChg>
        <pc:picChg chg="add mod">
          <ac:chgData name="Ricardo Fernandez" userId="e883db95626b0d3f" providerId="LiveId" clId="{5BB0CB35-6113-4F09-8C21-2B20FC880538}" dt="2021-05-16T10:17:58.948" v="185" actId="26606"/>
          <ac:picMkLst>
            <pc:docMk/>
            <pc:sldMk cId="702420177" sldId="300"/>
            <ac:picMk id="4" creationId="{00D6B1CA-8E82-4FC9-A5BE-26ECF3221880}"/>
          </ac:picMkLst>
        </pc:picChg>
        <pc:cxnChg chg="add del">
          <ac:chgData name="Ricardo Fernandez" userId="e883db95626b0d3f" providerId="LiveId" clId="{5BB0CB35-6113-4F09-8C21-2B20FC880538}" dt="2021-05-16T10:17:58.942" v="184" actId="26606"/>
          <ac:cxnSpMkLst>
            <pc:docMk/>
            <pc:sldMk cId="702420177" sldId="300"/>
            <ac:cxnSpMk id="11" creationId="{1F5DC8C3-BA5F-4EED-BB9A-A14272BD82A1}"/>
          </ac:cxnSpMkLst>
        </pc:cxnChg>
        <pc:cxnChg chg="add del">
          <ac:chgData name="Ricardo Fernandez" userId="e883db95626b0d3f" providerId="LiveId" clId="{5BB0CB35-6113-4F09-8C21-2B20FC880538}" dt="2021-05-16T10:17:58.942" v="184" actId="26606"/>
          <ac:cxnSpMkLst>
            <pc:docMk/>
            <pc:sldMk cId="702420177" sldId="300"/>
            <ac:cxnSpMk id="17" creationId="{ABCD2462-4C1E-401A-AC2D-F799A138B245}"/>
          </ac:cxnSpMkLst>
        </pc:cxnChg>
        <pc:cxnChg chg="add">
          <ac:chgData name="Ricardo Fernandez" userId="e883db95626b0d3f" providerId="LiveId" clId="{5BB0CB35-6113-4F09-8C21-2B20FC880538}" dt="2021-05-16T10:17:58.948" v="185" actId="26606"/>
          <ac:cxnSpMkLst>
            <pc:docMk/>
            <pc:sldMk cId="702420177" sldId="300"/>
            <ac:cxnSpMk id="20" creationId="{EEB57AA8-F021-480C-A9E2-F89913313611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Probability of a roll with two 6-sided-dice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Probability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…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…</c:v>
                </c:pt>
              </c:strCache>
            </c:strRef>
          </c:cat>
          <c:val>
            <c:numRef>
              <c:f>Sheet1!$B$2:$B$14</c:f>
              <c:numCache>
                <c:formatCode>0.000%</c:formatCode>
                <c:ptCount val="13"/>
                <c:pt idx="0">
                  <c:v>0</c:v>
                </c:pt>
                <c:pt idx="1">
                  <c:v>2.7799999999999998E-4</c:v>
                </c:pt>
                <c:pt idx="2">
                  <c:v>5.5599999999999996E-4</c:v>
                </c:pt>
                <c:pt idx="3">
                  <c:v>8.3299999999999997E-4</c:v>
                </c:pt>
                <c:pt idx="4">
                  <c:v>1.111E-3</c:v>
                </c:pt>
                <c:pt idx="5">
                  <c:v>1.389E-3</c:v>
                </c:pt>
                <c:pt idx="6">
                  <c:v>1.6670000000000001E-3</c:v>
                </c:pt>
                <c:pt idx="7">
                  <c:v>1.389E-3</c:v>
                </c:pt>
                <c:pt idx="8">
                  <c:v>1.111E-3</c:v>
                </c:pt>
                <c:pt idx="9">
                  <c:v>8.3299999999999997E-4</c:v>
                </c:pt>
                <c:pt idx="10">
                  <c:v>5.5599999999999996E-4</c:v>
                </c:pt>
                <c:pt idx="11">
                  <c:v>2.7799999999999998E-4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D2-4B06-A062-5CBE5C34086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315"/>
        <c:overlap val="-40"/>
        <c:axId val="1191252191"/>
        <c:axId val="1191257599"/>
      </c:barChart>
      <c:catAx>
        <c:axId val="1191252191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1257599"/>
        <c:crosses val="autoZero"/>
        <c:auto val="1"/>
        <c:lblAlgn val="ctr"/>
        <c:lblOffset val="100"/>
        <c:noMultiLvlLbl val="0"/>
      </c:catAx>
      <c:valAx>
        <c:axId val="1191257599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12521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810706-B3FA-4A99-8FB5-29B8C427E32F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250EC85-65CE-455B-A5E6-A47FD3D00768}">
      <dgm:prSet/>
      <dgm:spPr/>
      <dgm:t>
        <a:bodyPr/>
        <a:lstStyle/>
        <a:p>
          <a:pPr>
            <a:defRPr cap="all"/>
          </a:pPr>
          <a:r>
            <a:rPr lang="en-US" dirty="0"/>
            <a:t>The Dice</a:t>
          </a:r>
        </a:p>
      </dgm:t>
    </dgm:pt>
    <dgm:pt modelId="{0AED8DDC-DC5B-4B4C-9B62-AAFCB1CBB279}" type="parTrans" cxnId="{6394B53C-28A0-4661-A0CE-2C17FFBD986A}">
      <dgm:prSet/>
      <dgm:spPr/>
      <dgm:t>
        <a:bodyPr/>
        <a:lstStyle/>
        <a:p>
          <a:endParaRPr lang="en-US"/>
        </a:p>
      </dgm:t>
    </dgm:pt>
    <dgm:pt modelId="{79874831-AAF0-405F-8F67-19D561959E75}" type="sibTrans" cxnId="{6394B53C-28A0-4661-A0CE-2C17FFBD986A}">
      <dgm:prSet/>
      <dgm:spPr/>
      <dgm:t>
        <a:bodyPr/>
        <a:lstStyle/>
        <a:p>
          <a:endParaRPr lang="en-US"/>
        </a:p>
      </dgm:t>
    </dgm:pt>
    <dgm:pt modelId="{718586B9-6967-442B-A019-319D10DFC94E}">
      <dgm:prSet/>
      <dgm:spPr/>
      <dgm:t>
        <a:bodyPr/>
        <a:lstStyle/>
        <a:p>
          <a:pPr>
            <a:defRPr cap="all"/>
          </a:pPr>
          <a:r>
            <a:rPr lang="en-US" dirty="0"/>
            <a:t>The number of dice</a:t>
          </a:r>
        </a:p>
      </dgm:t>
    </dgm:pt>
    <dgm:pt modelId="{0F93838C-4750-44A5-8BBB-9BC72BEFB675}" type="parTrans" cxnId="{B3926E65-47BA-4AE4-950C-621678154689}">
      <dgm:prSet/>
      <dgm:spPr/>
      <dgm:t>
        <a:bodyPr/>
        <a:lstStyle/>
        <a:p>
          <a:endParaRPr lang="en-US"/>
        </a:p>
      </dgm:t>
    </dgm:pt>
    <dgm:pt modelId="{A77F8688-7731-4AD9-A0F9-CA084D33A779}" type="sibTrans" cxnId="{B3926E65-47BA-4AE4-950C-621678154689}">
      <dgm:prSet/>
      <dgm:spPr/>
      <dgm:t>
        <a:bodyPr/>
        <a:lstStyle/>
        <a:p>
          <a:endParaRPr lang="en-US"/>
        </a:p>
      </dgm:t>
    </dgm:pt>
    <dgm:pt modelId="{78809B92-BB9C-4CB2-9B7E-E47C9F7C92FF}">
      <dgm:prSet/>
      <dgm:spPr/>
      <dgm:t>
        <a:bodyPr/>
        <a:lstStyle/>
        <a:p>
          <a:pPr>
            <a:defRPr cap="all"/>
          </a:pPr>
          <a:r>
            <a:rPr lang="en-US"/>
            <a:t>Desired Roll</a:t>
          </a:r>
        </a:p>
      </dgm:t>
    </dgm:pt>
    <dgm:pt modelId="{206F455A-ABD7-4C2E-9346-B0257C0B9A24}" type="parTrans" cxnId="{B7FA3DA6-88EA-4BA8-8C05-04A0A8591190}">
      <dgm:prSet/>
      <dgm:spPr/>
      <dgm:t>
        <a:bodyPr/>
        <a:lstStyle/>
        <a:p>
          <a:endParaRPr lang="en-US"/>
        </a:p>
      </dgm:t>
    </dgm:pt>
    <dgm:pt modelId="{41276924-0282-4E81-AA11-530FC93C2477}" type="sibTrans" cxnId="{B7FA3DA6-88EA-4BA8-8C05-04A0A8591190}">
      <dgm:prSet/>
      <dgm:spPr/>
      <dgm:t>
        <a:bodyPr/>
        <a:lstStyle/>
        <a:p>
          <a:endParaRPr lang="en-US"/>
        </a:p>
      </dgm:t>
    </dgm:pt>
    <dgm:pt modelId="{89319C41-9EE6-4436-B4BF-76B720737637}">
      <dgm:prSet/>
      <dgm:spPr/>
      <dgm:t>
        <a:bodyPr/>
        <a:lstStyle/>
        <a:p>
          <a:pPr>
            <a:defRPr cap="all"/>
          </a:pPr>
          <a:r>
            <a:rPr lang="en-US"/>
            <a:t>Sample Space</a:t>
          </a:r>
        </a:p>
      </dgm:t>
    </dgm:pt>
    <dgm:pt modelId="{FB62D017-06EF-418B-A50D-20015F3E3451}" type="parTrans" cxnId="{C49ACC85-BEC6-43AF-8E98-73E6186AA392}">
      <dgm:prSet/>
      <dgm:spPr/>
      <dgm:t>
        <a:bodyPr/>
        <a:lstStyle/>
        <a:p>
          <a:endParaRPr lang="en-US"/>
        </a:p>
      </dgm:t>
    </dgm:pt>
    <dgm:pt modelId="{E6E32AFC-13BC-4B57-AF8F-AF48F9F55E36}" type="sibTrans" cxnId="{C49ACC85-BEC6-43AF-8E98-73E6186AA392}">
      <dgm:prSet/>
      <dgm:spPr/>
      <dgm:t>
        <a:bodyPr/>
        <a:lstStyle/>
        <a:p>
          <a:endParaRPr lang="en-US"/>
        </a:p>
      </dgm:t>
    </dgm:pt>
    <dgm:pt modelId="{7EB61335-355D-430C-979E-025E1199391E}">
      <dgm:prSet/>
      <dgm:spPr/>
      <dgm:t>
        <a:bodyPr/>
        <a:lstStyle/>
        <a:p>
          <a:pPr>
            <a:defRPr cap="all"/>
          </a:pPr>
          <a:r>
            <a:rPr lang="en-US" dirty="0"/>
            <a:t>Event Space</a:t>
          </a:r>
        </a:p>
      </dgm:t>
    </dgm:pt>
    <dgm:pt modelId="{2C4A1979-366E-4870-8C50-D480CC41A0EB}" type="parTrans" cxnId="{B965D5B8-03CA-4CD6-8869-6FB3A4BCC0BD}">
      <dgm:prSet/>
      <dgm:spPr/>
      <dgm:t>
        <a:bodyPr/>
        <a:lstStyle/>
        <a:p>
          <a:endParaRPr lang="en-US"/>
        </a:p>
      </dgm:t>
    </dgm:pt>
    <dgm:pt modelId="{433056FF-C270-4C5D-B6A5-A15E184149E2}" type="sibTrans" cxnId="{B965D5B8-03CA-4CD6-8869-6FB3A4BCC0BD}">
      <dgm:prSet/>
      <dgm:spPr/>
      <dgm:t>
        <a:bodyPr/>
        <a:lstStyle/>
        <a:p>
          <a:endParaRPr lang="en-US"/>
        </a:p>
      </dgm:t>
    </dgm:pt>
    <dgm:pt modelId="{3EAFA51F-1B43-4628-A63B-97049873443C}" type="pres">
      <dgm:prSet presAssocID="{1F810706-B3FA-4A99-8FB5-29B8C427E32F}" presName="root" presStyleCnt="0">
        <dgm:presLayoutVars>
          <dgm:dir/>
          <dgm:resizeHandles val="exact"/>
        </dgm:presLayoutVars>
      </dgm:prSet>
      <dgm:spPr/>
    </dgm:pt>
    <dgm:pt modelId="{C44BAFFE-4AE6-4334-97E1-5E7ACD5310AE}" type="pres">
      <dgm:prSet presAssocID="{5250EC85-65CE-455B-A5E6-A47FD3D00768}" presName="compNode" presStyleCnt="0"/>
      <dgm:spPr/>
    </dgm:pt>
    <dgm:pt modelId="{0224B1E1-E11A-4EC9-9EA4-1F1CF7E184C5}" type="pres">
      <dgm:prSet presAssocID="{5250EC85-65CE-455B-A5E6-A47FD3D00768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D59605D7-073E-470C-AE3E-0AE888F43E6D}" type="pres">
      <dgm:prSet presAssocID="{5250EC85-65CE-455B-A5E6-A47FD3D0076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ce outline"/>
        </a:ext>
      </dgm:extLst>
    </dgm:pt>
    <dgm:pt modelId="{6F51D689-AFF4-486A-B333-7C4282638FF3}" type="pres">
      <dgm:prSet presAssocID="{5250EC85-65CE-455B-A5E6-A47FD3D00768}" presName="spaceRect" presStyleCnt="0"/>
      <dgm:spPr/>
    </dgm:pt>
    <dgm:pt modelId="{BCC3276B-8B36-45C8-ADDD-CC07C4E5DECF}" type="pres">
      <dgm:prSet presAssocID="{5250EC85-65CE-455B-A5E6-A47FD3D00768}" presName="textRect" presStyleLbl="revTx" presStyleIdx="0" presStyleCnt="5">
        <dgm:presLayoutVars>
          <dgm:chMax val="1"/>
          <dgm:chPref val="1"/>
        </dgm:presLayoutVars>
      </dgm:prSet>
      <dgm:spPr/>
    </dgm:pt>
    <dgm:pt modelId="{B2A71DF0-A044-4E1D-98CB-9685F3A21026}" type="pres">
      <dgm:prSet presAssocID="{79874831-AAF0-405F-8F67-19D561959E75}" presName="sibTrans" presStyleCnt="0"/>
      <dgm:spPr/>
    </dgm:pt>
    <dgm:pt modelId="{59A1AE15-CC2F-455E-81C1-3D8DFD6D4A38}" type="pres">
      <dgm:prSet presAssocID="{718586B9-6967-442B-A019-319D10DFC94E}" presName="compNode" presStyleCnt="0"/>
      <dgm:spPr/>
    </dgm:pt>
    <dgm:pt modelId="{7722745B-1D3C-4425-8D99-2E7EDAA162FC}" type="pres">
      <dgm:prSet presAssocID="{718586B9-6967-442B-A019-319D10DFC94E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C06B2C84-3D46-4913-8AB8-85FB3696C03F}" type="pres">
      <dgm:prSet presAssocID="{718586B9-6967-442B-A019-319D10DFC94E}" presName="iconRect" presStyleLbl="node1" presStyleIdx="1" presStyleCnt="5" custLinFactNeighborY="94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bacus with solid fill"/>
        </a:ext>
      </dgm:extLst>
    </dgm:pt>
    <dgm:pt modelId="{D17AF9D6-B8C4-4980-9E3A-E68A19276604}" type="pres">
      <dgm:prSet presAssocID="{718586B9-6967-442B-A019-319D10DFC94E}" presName="spaceRect" presStyleCnt="0"/>
      <dgm:spPr/>
    </dgm:pt>
    <dgm:pt modelId="{4EB443D8-0EB4-4045-8B99-C7CA5D127AF4}" type="pres">
      <dgm:prSet presAssocID="{718586B9-6967-442B-A019-319D10DFC94E}" presName="textRect" presStyleLbl="revTx" presStyleIdx="1" presStyleCnt="5">
        <dgm:presLayoutVars>
          <dgm:chMax val="1"/>
          <dgm:chPref val="1"/>
        </dgm:presLayoutVars>
      </dgm:prSet>
      <dgm:spPr/>
    </dgm:pt>
    <dgm:pt modelId="{EBEAB7D6-3B24-4BF3-9BCF-35F394CE7D23}" type="pres">
      <dgm:prSet presAssocID="{A77F8688-7731-4AD9-A0F9-CA084D33A779}" presName="sibTrans" presStyleCnt="0"/>
      <dgm:spPr/>
    </dgm:pt>
    <dgm:pt modelId="{C737006B-D514-48F3-B595-9FEC984C9C32}" type="pres">
      <dgm:prSet presAssocID="{78809B92-BB9C-4CB2-9B7E-E47C9F7C92FF}" presName="compNode" presStyleCnt="0"/>
      <dgm:spPr/>
    </dgm:pt>
    <dgm:pt modelId="{B6997B0D-05E2-4500-AD70-EFADFBBBE1EC}" type="pres">
      <dgm:prSet presAssocID="{78809B92-BB9C-4CB2-9B7E-E47C9F7C92FF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9C46956B-47C3-47E5-B33C-979BEB37B041}" type="pres">
      <dgm:prSet presAssocID="{78809B92-BB9C-4CB2-9B7E-E47C9F7C92FF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4AF5F557-C8F7-4E87-A6A0-1DE9749625C9}" type="pres">
      <dgm:prSet presAssocID="{78809B92-BB9C-4CB2-9B7E-E47C9F7C92FF}" presName="spaceRect" presStyleCnt="0"/>
      <dgm:spPr/>
    </dgm:pt>
    <dgm:pt modelId="{31C8769B-89BB-4131-B589-F532CA984E1F}" type="pres">
      <dgm:prSet presAssocID="{78809B92-BB9C-4CB2-9B7E-E47C9F7C92FF}" presName="textRect" presStyleLbl="revTx" presStyleIdx="2" presStyleCnt="5">
        <dgm:presLayoutVars>
          <dgm:chMax val="1"/>
          <dgm:chPref val="1"/>
        </dgm:presLayoutVars>
      </dgm:prSet>
      <dgm:spPr/>
    </dgm:pt>
    <dgm:pt modelId="{D2D84386-DB10-4A3A-B839-B134930E2F79}" type="pres">
      <dgm:prSet presAssocID="{41276924-0282-4E81-AA11-530FC93C2477}" presName="sibTrans" presStyleCnt="0"/>
      <dgm:spPr/>
    </dgm:pt>
    <dgm:pt modelId="{5508743A-850C-4535-B92B-90EAE92F7988}" type="pres">
      <dgm:prSet presAssocID="{89319C41-9EE6-4436-B4BF-76B720737637}" presName="compNode" presStyleCnt="0"/>
      <dgm:spPr/>
    </dgm:pt>
    <dgm:pt modelId="{4A45849D-B3A3-4D1D-8285-1954ED33974C}" type="pres">
      <dgm:prSet presAssocID="{89319C41-9EE6-4436-B4BF-76B720737637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0719CDA5-6D48-4D9E-9C48-95C17EDFBBA8}" type="pres">
      <dgm:prSet presAssocID="{89319C41-9EE6-4436-B4BF-76B720737637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rvey Balls 10% outline"/>
        </a:ext>
      </dgm:extLst>
    </dgm:pt>
    <dgm:pt modelId="{50D0BD8C-E057-4B63-9A46-0124A37199A5}" type="pres">
      <dgm:prSet presAssocID="{89319C41-9EE6-4436-B4BF-76B720737637}" presName="spaceRect" presStyleCnt="0"/>
      <dgm:spPr/>
    </dgm:pt>
    <dgm:pt modelId="{1EDF40F1-00F1-4569-81EE-80AE5627E39E}" type="pres">
      <dgm:prSet presAssocID="{89319C41-9EE6-4436-B4BF-76B720737637}" presName="textRect" presStyleLbl="revTx" presStyleIdx="3" presStyleCnt="5">
        <dgm:presLayoutVars>
          <dgm:chMax val="1"/>
          <dgm:chPref val="1"/>
        </dgm:presLayoutVars>
      </dgm:prSet>
      <dgm:spPr/>
    </dgm:pt>
    <dgm:pt modelId="{2C475D8F-476F-440E-8D46-A40AB1300136}" type="pres">
      <dgm:prSet presAssocID="{E6E32AFC-13BC-4B57-AF8F-AF48F9F55E36}" presName="sibTrans" presStyleCnt="0"/>
      <dgm:spPr/>
    </dgm:pt>
    <dgm:pt modelId="{63C88A56-2F58-4667-9755-8AC61904D1BC}" type="pres">
      <dgm:prSet presAssocID="{7EB61335-355D-430C-979E-025E1199391E}" presName="compNode" presStyleCnt="0"/>
      <dgm:spPr/>
    </dgm:pt>
    <dgm:pt modelId="{B792E382-B2A4-4007-ADA9-F1C5BC18CB1C}" type="pres">
      <dgm:prSet presAssocID="{7EB61335-355D-430C-979E-025E1199391E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342EA5DD-C38D-4F2A-9764-C46B43C0F86E}" type="pres">
      <dgm:prSet presAssocID="{7EB61335-355D-430C-979E-025E1199391E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rvey Balls 0% with solid fill"/>
        </a:ext>
      </dgm:extLst>
    </dgm:pt>
    <dgm:pt modelId="{B28FFC29-6915-409A-991B-9341CC46E852}" type="pres">
      <dgm:prSet presAssocID="{7EB61335-355D-430C-979E-025E1199391E}" presName="spaceRect" presStyleCnt="0"/>
      <dgm:spPr/>
    </dgm:pt>
    <dgm:pt modelId="{AB45336F-7618-417C-B08B-3C7AD0144669}" type="pres">
      <dgm:prSet presAssocID="{7EB61335-355D-430C-979E-025E1199391E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93AA5201-731A-4EB0-B5E4-0B7C3E17F6BA}" type="presOf" srcId="{7EB61335-355D-430C-979E-025E1199391E}" destId="{AB45336F-7618-417C-B08B-3C7AD0144669}" srcOrd="0" destOrd="0" presId="urn:microsoft.com/office/officeart/2018/5/layout/IconLeafLabelList"/>
    <dgm:cxn modelId="{964DBB1C-83C2-4D4D-BC65-377212E6753B}" type="presOf" srcId="{78809B92-BB9C-4CB2-9B7E-E47C9F7C92FF}" destId="{31C8769B-89BB-4131-B589-F532CA984E1F}" srcOrd="0" destOrd="0" presId="urn:microsoft.com/office/officeart/2018/5/layout/IconLeafLabelList"/>
    <dgm:cxn modelId="{E0B0A11D-9239-4A6C-97D3-F5BDE4EB6FBD}" type="presOf" srcId="{5250EC85-65CE-455B-A5E6-A47FD3D00768}" destId="{BCC3276B-8B36-45C8-ADDD-CC07C4E5DECF}" srcOrd="0" destOrd="0" presId="urn:microsoft.com/office/officeart/2018/5/layout/IconLeafLabelList"/>
    <dgm:cxn modelId="{6394B53C-28A0-4661-A0CE-2C17FFBD986A}" srcId="{1F810706-B3FA-4A99-8FB5-29B8C427E32F}" destId="{5250EC85-65CE-455B-A5E6-A47FD3D00768}" srcOrd="0" destOrd="0" parTransId="{0AED8DDC-DC5B-4B4C-9B62-AAFCB1CBB279}" sibTransId="{79874831-AAF0-405F-8F67-19D561959E75}"/>
    <dgm:cxn modelId="{B3926E65-47BA-4AE4-950C-621678154689}" srcId="{1F810706-B3FA-4A99-8FB5-29B8C427E32F}" destId="{718586B9-6967-442B-A019-319D10DFC94E}" srcOrd="1" destOrd="0" parTransId="{0F93838C-4750-44A5-8BBB-9BC72BEFB675}" sibTransId="{A77F8688-7731-4AD9-A0F9-CA084D33A779}"/>
    <dgm:cxn modelId="{BBFA4A51-B8AF-44B6-8FF8-2910716CE4D9}" type="presOf" srcId="{1F810706-B3FA-4A99-8FB5-29B8C427E32F}" destId="{3EAFA51F-1B43-4628-A63B-97049873443C}" srcOrd="0" destOrd="0" presId="urn:microsoft.com/office/officeart/2018/5/layout/IconLeafLabelList"/>
    <dgm:cxn modelId="{45A89158-0416-4F42-8CEC-3ACE7BED3B87}" type="presOf" srcId="{89319C41-9EE6-4436-B4BF-76B720737637}" destId="{1EDF40F1-00F1-4569-81EE-80AE5627E39E}" srcOrd="0" destOrd="0" presId="urn:microsoft.com/office/officeart/2018/5/layout/IconLeafLabelList"/>
    <dgm:cxn modelId="{C49ACC85-BEC6-43AF-8E98-73E6186AA392}" srcId="{1F810706-B3FA-4A99-8FB5-29B8C427E32F}" destId="{89319C41-9EE6-4436-B4BF-76B720737637}" srcOrd="3" destOrd="0" parTransId="{FB62D017-06EF-418B-A50D-20015F3E3451}" sibTransId="{E6E32AFC-13BC-4B57-AF8F-AF48F9F55E36}"/>
    <dgm:cxn modelId="{B7FA3DA6-88EA-4BA8-8C05-04A0A8591190}" srcId="{1F810706-B3FA-4A99-8FB5-29B8C427E32F}" destId="{78809B92-BB9C-4CB2-9B7E-E47C9F7C92FF}" srcOrd="2" destOrd="0" parTransId="{206F455A-ABD7-4C2E-9346-B0257C0B9A24}" sibTransId="{41276924-0282-4E81-AA11-530FC93C2477}"/>
    <dgm:cxn modelId="{B965D5B8-03CA-4CD6-8869-6FB3A4BCC0BD}" srcId="{1F810706-B3FA-4A99-8FB5-29B8C427E32F}" destId="{7EB61335-355D-430C-979E-025E1199391E}" srcOrd="4" destOrd="0" parTransId="{2C4A1979-366E-4870-8C50-D480CC41A0EB}" sibTransId="{433056FF-C270-4C5D-B6A5-A15E184149E2}"/>
    <dgm:cxn modelId="{D75054DB-008B-4EBF-BF29-CFAA50F19D30}" type="presOf" srcId="{718586B9-6967-442B-A019-319D10DFC94E}" destId="{4EB443D8-0EB4-4045-8B99-C7CA5D127AF4}" srcOrd="0" destOrd="0" presId="urn:microsoft.com/office/officeart/2018/5/layout/IconLeafLabelList"/>
    <dgm:cxn modelId="{5AE790F7-1C32-4470-81B1-24F638C41FF9}" type="presParOf" srcId="{3EAFA51F-1B43-4628-A63B-97049873443C}" destId="{C44BAFFE-4AE6-4334-97E1-5E7ACD5310AE}" srcOrd="0" destOrd="0" presId="urn:microsoft.com/office/officeart/2018/5/layout/IconLeafLabelList"/>
    <dgm:cxn modelId="{89D253C9-EEA5-41BC-AA65-C3CCFD81E9CB}" type="presParOf" srcId="{C44BAFFE-4AE6-4334-97E1-5E7ACD5310AE}" destId="{0224B1E1-E11A-4EC9-9EA4-1F1CF7E184C5}" srcOrd="0" destOrd="0" presId="urn:microsoft.com/office/officeart/2018/5/layout/IconLeafLabelList"/>
    <dgm:cxn modelId="{101AE594-D3D2-4B8F-8463-EE63C2EF2ED2}" type="presParOf" srcId="{C44BAFFE-4AE6-4334-97E1-5E7ACD5310AE}" destId="{D59605D7-073E-470C-AE3E-0AE888F43E6D}" srcOrd="1" destOrd="0" presId="urn:microsoft.com/office/officeart/2018/5/layout/IconLeafLabelList"/>
    <dgm:cxn modelId="{12BD4E27-3B08-4745-9C58-80DADFCD6103}" type="presParOf" srcId="{C44BAFFE-4AE6-4334-97E1-5E7ACD5310AE}" destId="{6F51D689-AFF4-486A-B333-7C4282638FF3}" srcOrd="2" destOrd="0" presId="urn:microsoft.com/office/officeart/2018/5/layout/IconLeafLabelList"/>
    <dgm:cxn modelId="{82F33B09-70B1-4E85-AB14-58CF927AB4BE}" type="presParOf" srcId="{C44BAFFE-4AE6-4334-97E1-5E7ACD5310AE}" destId="{BCC3276B-8B36-45C8-ADDD-CC07C4E5DECF}" srcOrd="3" destOrd="0" presId="urn:microsoft.com/office/officeart/2018/5/layout/IconLeafLabelList"/>
    <dgm:cxn modelId="{AD08633D-2341-418F-B1F6-99F67C8F93B3}" type="presParOf" srcId="{3EAFA51F-1B43-4628-A63B-97049873443C}" destId="{B2A71DF0-A044-4E1D-98CB-9685F3A21026}" srcOrd="1" destOrd="0" presId="urn:microsoft.com/office/officeart/2018/5/layout/IconLeafLabelList"/>
    <dgm:cxn modelId="{661A4652-15F6-4AC5-9EEB-722A096A3549}" type="presParOf" srcId="{3EAFA51F-1B43-4628-A63B-97049873443C}" destId="{59A1AE15-CC2F-455E-81C1-3D8DFD6D4A38}" srcOrd="2" destOrd="0" presId="urn:microsoft.com/office/officeart/2018/5/layout/IconLeafLabelList"/>
    <dgm:cxn modelId="{03BE6EC4-8848-4BEF-B227-66A4D61950EE}" type="presParOf" srcId="{59A1AE15-CC2F-455E-81C1-3D8DFD6D4A38}" destId="{7722745B-1D3C-4425-8D99-2E7EDAA162FC}" srcOrd="0" destOrd="0" presId="urn:microsoft.com/office/officeart/2018/5/layout/IconLeafLabelList"/>
    <dgm:cxn modelId="{A5C76C96-9F96-4297-A64F-33AFBB3D8DA5}" type="presParOf" srcId="{59A1AE15-CC2F-455E-81C1-3D8DFD6D4A38}" destId="{C06B2C84-3D46-4913-8AB8-85FB3696C03F}" srcOrd="1" destOrd="0" presId="urn:microsoft.com/office/officeart/2018/5/layout/IconLeafLabelList"/>
    <dgm:cxn modelId="{63863964-1D70-4601-9A58-476B7CBF117A}" type="presParOf" srcId="{59A1AE15-CC2F-455E-81C1-3D8DFD6D4A38}" destId="{D17AF9D6-B8C4-4980-9E3A-E68A19276604}" srcOrd="2" destOrd="0" presId="urn:microsoft.com/office/officeart/2018/5/layout/IconLeafLabelList"/>
    <dgm:cxn modelId="{63F65807-4334-4A05-817C-5B99E8D65519}" type="presParOf" srcId="{59A1AE15-CC2F-455E-81C1-3D8DFD6D4A38}" destId="{4EB443D8-0EB4-4045-8B99-C7CA5D127AF4}" srcOrd="3" destOrd="0" presId="urn:microsoft.com/office/officeart/2018/5/layout/IconLeafLabelList"/>
    <dgm:cxn modelId="{F57A944B-3AD0-4757-9272-1C7293DCC0C5}" type="presParOf" srcId="{3EAFA51F-1B43-4628-A63B-97049873443C}" destId="{EBEAB7D6-3B24-4BF3-9BCF-35F394CE7D23}" srcOrd="3" destOrd="0" presId="urn:microsoft.com/office/officeart/2018/5/layout/IconLeafLabelList"/>
    <dgm:cxn modelId="{2C0118C9-2E28-407B-85F2-ED32E2195908}" type="presParOf" srcId="{3EAFA51F-1B43-4628-A63B-97049873443C}" destId="{C737006B-D514-48F3-B595-9FEC984C9C32}" srcOrd="4" destOrd="0" presId="urn:microsoft.com/office/officeart/2018/5/layout/IconLeafLabelList"/>
    <dgm:cxn modelId="{AF5FB335-0B39-4202-8519-15C9286565D7}" type="presParOf" srcId="{C737006B-D514-48F3-B595-9FEC984C9C32}" destId="{B6997B0D-05E2-4500-AD70-EFADFBBBE1EC}" srcOrd="0" destOrd="0" presId="urn:microsoft.com/office/officeart/2018/5/layout/IconLeafLabelList"/>
    <dgm:cxn modelId="{C118D62B-3B66-4A5F-A5ED-323733AC94DD}" type="presParOf" srcId="{C737006B-D514-48F3-B595-9FEC984C9C32}" destId="{9C46956B-47C3-47E5-B33C-979BEB37B041}" srcOrd="1" destOrd="0" presId="urn:microsoft.com/office/officeart/2018/5/layout/IconLeafLabelList"/>
    <dgm:cxn modelId="{16318026-C643-4A5B-B881-214B4CE318DC}" type="presParOf" srcId="{C737006B-D514-48F3-B595-9FEC984C9C32}" destId="{4AF5F557-C8F7-4E87-A6A0-1DE9749625C9}" srcOrd="2" destOrd="0" presId="urn:microsoft.com/office/officeart/2018/5/layout/IconLeafLabelList"/>
    <dgm:cxn modelId="{F667E05D-2ECE-4582-836D-5D2D25D9BB05}" type="presParOf" srcId="{C737006B-D514-48F3-B595-9FEC984C9C32}" destId="{31C8769B-89BB-4131-B589-F532CA984E1F}" srcOrd="3" destOrd="0" presId="urn:microsoft.com/office/officeart/2018/5/layout/IconLeafLabelList"/>
    <dgm:cxn modelId="{5E34CE17-6BCF-4421-8458-6E58253642DB}" type="presParOf" srcId="{3EAFA51F-1B43-4628-A63B-97049873443C}" destId="{D2D84386-DB10-4A3A-B839-B134930E2F79}" srcOrd="5" destOrd="0" presId="urn:microsoft.com/office/officeart/2018/5/layout/IconLeafLabelList"/>
    <dgm:cxn modelId="{7FBB72AD-4AF7-49BA-91E1-8EB395F67EEF}" type="presParOf" srcId="{3EAFA51F-1B43-4628-A63B-97049873443C}" destId="{5508743A-850C-4535-B92B-90EAE92F7988}" srcOrd="6" destOrd="0" presId="urn:microsoft.com/office/officeart/2018/5/layout/IconLeafLabelList"/>
    <dgm:cxn modelId="{44727936-1B34-4A9E-8008-F12AF29A49FE}" type="presParOf" srcId="{5508743A-850C-4535-B92B-90EAE92F7988}" destId="{4A45849D-B3A3-4D1D-8285-1954ED33974C}" srcOrd="0" destOrd="0" presId="urn:microsoft.com/office/officeart/2018/5/layout/IconLeafLabelList"/>
    <dgm:cxn modelId="{E874FBFD-73DE-40EF-855E-BC5E804AAA9C}" type="presParOf" srcId="{5508743A-850C-4535-B92B-90EAE92F7988}" destId="{0719CDA5-6D48-4D9E-9C48-95C17EDFBBA8}" srcOrd="1" destOrd="0" presId="urn:microsoft.com/office/officeart/2018/5/layout/IconLeafLabelList"/>
    <dgm:cxn modelId="{96009FC1-1EEF-43A5-996D-015DC5118F5D}" type="presParOf" srcId="{5508743A-850C-4535-B92B-90EAE92F7988}" destId="{50D0BD8C-E057-4B63-9A46-0124A37199A5}" srcOrd="2" destOrd="0" presId="urn:microsoft.com/office/officeart/2018/5/layout/IconLeafLabelList"/>
    <dgm:cxn modelId="{9108D9DA-7363-43D7-BEEF-591BAB1A346F}" type="presParOf" srcId="{5508743A-850C-4535-B92B-90EAE92F7988}" destId="{1EDF40F1-00F1-4569-81EE-80AE5627E39E}" srcOrd="3" destOrd="0" presId="urn:microsoft.com/office/officeart/2018/5/layout/IconLeafLabelList"/>
    <dgm:cxn modelId="{491A3788-798B-4482-9DDD-B3B961C3C91E}" type="presParOf" srcId="{3EAFA51F-1B43-4628-A63B-97049873443C}" destId="{2C475D8F-476F-440E-8D46-A40AB1300136}" srcOrd="7" destOrd="0" presId="urn:microsoft.com/office/officeart/2018/5/layout/IconLeafLabelList"/>
    <dgm:cxn modelId="{6A1BECDA-6C02-480F-B844-55678301786B}" type="presParOf" srcId="{3EAFA51F-1B43-4628-A63B-97049873443C}" destId="{63C88A56-2F58-4667-9755-8AC61904D1BC}" srcOrd="8" destOrd="0" presId="urn:microsoft.com/office/officeart/2018/5/layout/IconLeafLabelList"/>
    <dgm:cxn modelId="{42C546BE-C178-474E-88FD-812F9E715266}" type="presParOf" srcId="{63C88A56-2F58-4667-9755-8AC61904D1BC}" destId="{B792E382-B2A4-4007-ADA9-F1C5BC18CB1C}" srcOrd="0" destOrd="0" presId="urn:microsoft.com/office/officeart/2018/5/layout/IconLeafLabelList"/>
    <dgm:cxn modelId="{4D4A386B-6146-4F7C-A4F8-2C75D80AC7EE}" type="presParOf" srcId="{63C88A56-2F58-4667-9755-8AC61904D1BC}" destId="{342EA5DD-C38D-4F2A-9764-C46B43C0F86E}" srcOrd="1" destOrd="0" presId="urn:microsoft.com/office/officeart/2018/5/layout/IconLeafLabelList"/>
    <dgm:cxn modelId="{FF70E733-2CB4-4F54-819B-2193E555CD23}" type="presParOf" srcId="{63C88A56-2F58-4667-9755-8AC61904D1BC}" destId="{B28FFC29-6915-409A-991B-9341CC46E852}" srcOrd="2" destOrd="0" presId="urn:microsoft.com/office/officeart/2018/5/layout/IconLeafLabelList"/>
    <dgm:cxn modelId="{4D48A425-69DF-4C01-AF74-482CF191AEBA}" type="presParOf" srcId="{63C88A56-2F58-4667-9755-8AC61904D1BC}" destId="{AB45336F-7618-417C-B08B-3C7AD0144669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24B1E1-E11A-4EC9-9EA4-1F1CF7E184C5}">
      <dsp:nvSpPr>
        <dsp:cNvPr id="0" name=""/>
        <dsp:cNvSpPr/>
      </dsp:nvSpPr>
      <dsp:spPr>
        <a:xfrm>
          <a:off x="791193" y="14071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605D7-073E-470C-AE3E-0AE888F43E6D}">
      <dsp:nvSpPr>
        <dsp:cNvPr id="0" name=""/>
        <dsp:cNvSpPr/>
      </dsp:nvSpPr>
      <dsp:spPr>
        <a:xfrm>
          <a:off x="1025193" y="37471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C3276B-8B36-45C8-ADDD-CC07C4E5DECF}">
      <dsp:nvSpPr>
        <dsp:cNvPr id="0" name=""/>
        <dsp:cNvSpPr/>
      </dsp:nvSpPr>
      <dsp:spPr>
        <a:xfrm>
          <a:off x="440193" y="158071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The Dice</a:t>
          </a:r>
        </a:p>
      </dsp:txBody>
      <dsp:txXfrm>
        <a:off x="440193" y="1580712"/>
        <a:ext cx="1800000" cy="720000"/>
      </dsp:txXfrm>
    </dsp:sp>
    <dsp:sp modelId="{7722745B-1D3C-4425-8D99-2E7EDAA162FC}">
      <dsp:nvSpPr>
        <dsp:cNvPr id="0" name=""/>
        <dsp:cNvSpPr/>
      </dsp:nvSpPr>
      <dsp:spPr>
        <a:xfrm>
          <a:off x="2906193" y="14071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6B2C84-3D46-4913-8AB8-85FB3696C03F}">
      <dsp:nvSpPr>
        <dsp:cNvPr id="0" name=""/>
        <dsp:cNvSpPr/>
      </dsp:nvSpPr>
      <dsp:spPr>
        <a:xfrm>
          <a:off x="3140193" y="380653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B443D8-0EB4-4045-8B99-C7CA5D127AF4}">
      <dsp:nvSpPr>
        <dsp:cNvPr id="0" name=""/>
        <dsp:cNvSpPr/>
      </dsp:nvSpPr>
      <dsp:spPr>
        <a:xfrm>
          <a:off x="2555193" y="158071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The number of dice</a:t>
          </a:r>
        </a:p>
      </dsp:txBody>
      <dsp:txXfrm>
        <a:off x="2555193" y="1580712"/>
        <a:ext cx="1800000" cy="720000"/>
      </dsp:txXfrm>
    </dsp:sp>
    <dsp:sp modelId="{B6997B0D-05E2-4500-AD70-EFADFBBBE1EC}">
      <dsp:nvSpPr>
        <dsp:cNvPr id="0" name=""/>
        <dsp:cNvSpPr/>
      </dsp:nvSpPr>
      <dsp:spPr>
        <a:xfrm>
          <a:off x="5021193" y="14071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46956B-47C3-47E5-B33C-979BEB37B041}">
      <dsp:nvSpPr>
        <dsp:cNvPr id="0" name=""/>
        <dsp:cNvSpPr/>
      </dsp:nvSpPr>
      <dsp:spPr>
        <a:xfrm>
          <a:off x="5255193" y="37471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C8769B-89BB-4131-B589-F532CA984E1F}">
      <dsp:nvSpPr>
        <dsp:cNvPr id="0" name=""/>
        <dsp:cNvSpPr/>
      </dsp:nvSpPr>
      <dsp:spPr>
        <a:xfrm>
          <a:off x="4670193" y="158071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/>
            <a:t>Desired Roll</a:t>
          </a:r>
        </a:p>
      </dsp:txBody>
      <dsp:txXfrm>
        <a:off x="4670193" y="1580712"/>
        <a:ext cx="1800000" cy="720000"/>
      </dsp:txXfrm>
    </dsp:sp>
    <dsp:sp modelId="{4A45849D-B3A3-4D1D-8285-1954ED33974C}">
      <dsp:nvSpPr>
        <dsp:cNvPr id="0" name=""/>
        <dsp:cNvSpPr/>
      </dsp:nvSpPr>
      <dsp:spPr>
        <a:xfrm>
          <a:off x="1848693" y="275071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19CDA5-6D48-4D9E-9C48-95C17EDFBBA8}">
      <dsp:nvSpPr>
        <dsp:cNvPr id="0" name=""/>
        <dsp:cNvSpPr/>
      </dsp:nvSpPr>
      <dsp:spPr>
        <a:xfrm>
          <a:off x="2082693" y="298471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DF40F1-00F1-4569-81EE-80AE5627E39E}">
      <dsp:nvSpPr>
        <dsp:cNvPr id="0" name=""/>
        <dsp:cNvSpPr/>
      </dsp:nvSpPr>
      <dsp:spPr>
        <a:xfrm>
          <a:off x="1497693" y="419071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/>
            <a:t>Sample Space</a:t>
          </a:r>
        </a:p>
      </dsp:txBody>
      <dsp:txXfrm>
        <a:off x="1497693" y="4190712"/>
        <a:ext cx="1800000" cy="720000"/>
      </dsp:txXfrm>
    </dsp:sp>
    <dsp:sp modelId="{B792E382-B2A4-4007-ADA9-F1C5BC18CB1C}">
      <dsp:nvSpPr>
        <dsp:cNvPr id="0" name=""/>
        <dsp:cNvSpPr/>
      </dsp:nvSpPr>
      <dsp:spPr>
        <a:xfrm>
          <a:off x="3963693" y="275071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2EA5DD-C38D-4F2A-9764-C46B43C0F86E}">
      <dsp:nvSpPr>
        <dsp:cNvPr id="0" name=""/>
        <dsp:cNvSpPr/>
      </dsp:nvSpPr>
      <dsp:spPr>
        <a:xfrm>
          <a:off x="4197693" y="2984712"/>
          <a:ext cx="630000" cy="63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45336F-7618-417C-B08B-3C7AD0144669}">
      <dsp:nvSpPr>
        <dsp:cNvPr id="0" name=""/>
        <dsp:cNvSpPr/>
      </dsp:nvSpPr>
      <dsp:spPr>
        <a:xfrm>
          <a:off x="3612693" y="419071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Event Space</a:t>
          </a:r>
        </a:p>
      </dsp:txBody>
      <dsp:txXfrm>
        <a:off x="3612693" y="4190712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jpeg>
</file>

<file path=ppt/media/image3.jp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Discrete Probability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Ricardo Fernandez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CS 131; Spring 2021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099603-0987-4E6A-8F97-1257EEDC97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999" y="1851951"/>
            <a:ext cx="10925102" cy="120175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51037"/>
            <a:ext cx="12192000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565D0E-C24B-49FE-9D22-67D78906F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An Impossible Roll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9384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4A37DD3-1B84-4776-94E1-C0AAA5C0F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F5CEC-59B8-4008-8362-7289F5BE4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</a:rPr>
              <a:t>Your Lucky Day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471074A-B646-4A7B-8EC4-EF780ED64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335" y="984734"/>
            <a:ext cx="10616488" cy="111473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8DADB57-17E6-4AF7-9601-4401B3148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93" y="2923660"/>
            <a:ext cx="10611130" cy="1167221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699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3115B5-524E-4BB3-A986-D7F836D0F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The Distribution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4E785D45-953E-497C-AD06-5D7031A0BA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5987129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4788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D264-CC49-455E-9275-8751224FD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Conclusion	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33F99-20D1-4A74-9EB9-DF69CB324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Understanding of Finite Probability can allow us to model real life and help us understand how likely an even is to occur.</a:t>
            </a:r>
          </a:p>
          <a:p>
            <a:pPr>
              <a:lnSpc>
                <a:spcPct val="100000"/>
              </a:lnSpc>
            </a:pPr>
            <a:endParaRPr lang="en-US" sz="15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In conjunction with simple code, we can generate a sample and event space in seconds allowing us to calculate probable events. </a:t>
            </a:r>
          </a:p>
          <a:p>
            <a:pPr>
              <a:lnSpc>
                <a:spcPct val="100000"/>
              </a:lnSpc>
            </a:pPr>
            <a:endParaRPr lang="en-US" sz="15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7 really isn’t that lucky</a:t>
            </a:r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8257C822-1F06-4541-A534-7ECC6FABF9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54" r="2" b="2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621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A124CB-7CB3-4EB9-BD40-7174AA282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Why do we care?</a:t>
            </a:r>
          </a:p>
        </p:txBody>
      </p:sp>
      <p:cxnSp>
        <p:nvCxnSpPr>
          <p:cNvPr id="22" name="Straight Connector 1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59009C0-7FDE-47B1-8B8C-3599DCCC9AFF}"/>
              </a:ext>
            </a:extLst>
          </p:cNvPr>
          <p:cNvSpPr txBox="1"/>
          <p:nvPr/>
        </p:nvSpPr>
        <p:spPr>
          <a:xfrm>
            <a:off x="643467" y="2546224"/>
            <a:ext cx="3448259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Writing out these problems can be very time consuming when doing it by hand.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Our intuition might not as accurate as we like.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2DECC98C-9516-4044-B2B7-45037965CB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1764" b="1"/>
          <a:stretch/>
        </p:blipFill>
        <p:spPr>
          <a:xfrm rot="5400000">
            <a:off x="4994147" y="-339851"/>
            <a:ext cx="6858000" cy="753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806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Two dice rolling in mid-air">
            <a:extLst>
              <a:ext uri="{FF2B5EF4-FFF2-40B4-BE49-F238E27FC236}">
                <a16:creationId xmlns:a16="http://schemas.microsoft.com/office/drawing/2014/main" id="{00D6B1CA-8E82-4FC9-A5BE-26ECF32218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1446" b="8608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73FE2D-FE18-4FC9-8C26-082F6405E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100">
                <a:solidFill>
                  <a:srgbClr val="FFFFFF"/>
                </a:solidFill>
              </a:rPr>
              <a:t>Probability of a desired dice roll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420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993D1-8D7E-4E10-B778-B323B8164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Probability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B41226-28FB-4D25-9539-B14D942011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5660" y="3066999"/>
            <a:ext cx="6201640" cy="724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4322A8-97B3-48F4-85A2-934C112DAEC5}"/>
              </a:ext>
            </a:extLst>
          </p:cNvPr>
          <p:cNvSpPr txBox="1"/>
          <p:nvPr/>
        </p:nvSpPr>
        <p:spPr>
          <a:xfrm>
            <a:off x="4162697" y="2206715"/>
            <a:ext cx="3866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 in this case will be the desired event </a:t>
            </a:r>
          </a:p>
          <a:p>
            <a:r>
              <a:rPr lang="en-US" dirty="0"/>
              <a:t>S is the set of all possible outcomes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D905AD0-2FE7-42F9-8BB9-59DCEB0B1ECE}"/>
                  </a:ext>
                </a:extLst>
              </p:cNvPr>
              <p:cNvSpPr txBox="1"/>
              <p:nvPr/>
            </p:nvSpPr>
            <p:spPr>
              <a:xfrm>
                <a:off x="3134195" y="4392538"/>
                <a:ext cx="5862695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b="0" i="1" dirty="0">
                    <a:latin typeface="Cambria Math" panose="02040503050406030204" pitchFamily="18" charset="0"/>
                  </a:rPr>
                  <a:t>The probability of the event will  always between 0 and 1 or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d>
                      <m:dPr>
                        <m:ctrl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E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=|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|/|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/>
                  <a:t>1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D905AD0-2FE7-42F9-8BB9-59DCEB0B1E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4195" y="4392538"/>
                <a:ext cx="5862695" cy="553998"/>
              </a:xfrm>
              <a:prstGeom prst="rect">
                <a:avLst/>
              </a:prstGeom>
              <a:blipFill>
                <a:blip r:embed="rId3"/>
                <a:stretch>
                  <a:fillRect l="-2391" t="-15556" r="-1559" b="-2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133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3E59AE-44F8-4FB9-BF05-C888FE3E1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2F0DE-0B96-45F5-969E-2104141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9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US" dirty="0"/>
              <a:t>Modeling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35022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B6B14AE-589A-45CC-A30D-41995FC1F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85E4C83-DF76-433F-9902-D19FC2B1B9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7611722"/>
              </p:ext>
            </p:extLst>
          </p:nvPr>
        </p:nvGraphicFramePr>
        <p:xfrm>
          <a:off x="4648201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6409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A9652-242C-4295-8602-AF9A02DB6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Implementation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4514F-5E12-48E0-9D66-6021EFD2A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46224"/>
            <a:ext cx="5977938" cy="3342747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1600" dirty="0" err="1">
                <a:solidFill>
                  <a:srgbClr val="FFFFFF"/>
                </a:solidFill>
              </a:rPr>
              <a:t>Itertools</a:t>
            </a:r>
            <a:r>
              <a:rPr lang="en-US" sz="1600" dirty="0">
                <a:solidFill>
                  <a:srgbClr val="FFFFFF"/>
                </a:solidFill>
              </a:rPr>
              <a:t> Python library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Calculate Sample Space List</a:t>
            </a:r>
          </a:p>
          <a:p>
            <a:pPr marL="201168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For Loop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Check the Sample Space for desired events and append them to an event space list</a:t>
            </a:r>
          </a:p>
          <a:p>
            <a:pPr marL="201168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Probability Formula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Calculate the probability of the event given the sample space</a:t>
            </a:r>
          </a:p>
          <a:p>
            <a:pPr marL="201168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201168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68054743-2B3A-422C-ADEA-B69A102EEC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24" r="47596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4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45F4955D-4E32-4DBE-A681-494DDACA0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909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13DBE8-DFC3-426A-9447-3CD54CCD0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The Code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3248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9CC5E3-8860-4BAB-A7D9-EED69309F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The Output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4" descr="Graph on document with pen">
            <a:extLst>
              <a:ext uri="{FF2B5EF4-FFF2-40B4-BE49-F238E27FC236}">
                <a16:creationId xmlns:a16="http://schemas.microsoft.com/office/drawing/2014/main" id="{7FF26058-85CB-495A-9AD3-C83363157F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85" r="6362" b="-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83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7238DC4-741D-412E-A052-C7882F88BB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999" y="1797325"/>
            <a:ext cx="10925102" cy="131101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51037"/>
            <a:ext cx="12192000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BE0DAB-7F6B-4976-896E-F9176C7A0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</a:rPr>
              <a:t>The Most Probable roll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3904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179</TotalTime>
  <Words>213</Words>
  <Application>Microsoft Office PowerPoint</Application>
  <PresentationFormat>Widescreen</PresentationFormat>
  <Paragraphs>41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Bookman Old Style</vt:lpstr>
      <vt:lpstr>Calibri</vt:lpstr>
      <vt:lpstr>Cambria Math</vt:lpstr>
      <vt:lpstr>Franklin Gothic Book</vt:lpstr>
      <vt:lpstr>1_RetrospectVTI</vt:lpstr>
      <vt:lpstr>Discrete Probability</vt:lpstr>
      <vt:lpstr>Why do we care?</vt:lpstr>
      <vt:lpstr>Probability of a desired dice roll</vt:lpstr>
      <vt:lpstr>Finite Probability</vt:lpstr>
      <vt:lpstr>Modeling</vt:lpstr>
      <vt:lpstr>Implementation</vt:lpstr>
      <vt:lpstr>The Code</vt:lpstr>
      <vt:lpstr>The Output</vt:lpstr>
      <vt:lpstr>The Most Probable roll</vt:lpstr>
      <vt:lpstr>An Impossible Roll</vt:lpstr>
      <vt:lpstr>Your Lucky Day</vt:lpstr>
      <vt:lpstr>The Distribution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Discrete Probability</dc:title>
  <dc:creator>Ricardo Fernandez</dc:creator>
  <cp:lastModifiedBy>Ricardo Fernandez</cp:lastModifiedBy>
  <cp:revision>14</cp:revision>
  <dcterms:created xsi:type="dcterms:W3CDTF">2021-05-16T10:07:24Z</dcterms:created>
  <dcterms:modified xsi:type="dcterms:W3CDTF">2021-05-30T11:54:17Z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